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4" r:id="rId9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A"/>
    <a:srgbClr val="ADE971"/>
    <a:srgbClr val="80DD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872" y="-4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F4D54-7F29-451A-9ADE-A94AF7EEB5B3}" type="datetimeFigureOut">
              <a:rPr lang="pt-BR" smtClean="0"/>
              <a:t>16/06/2019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0CCB-0703-41C6-B7AF-24F867136F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3092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F4D54-7F29-451A-9ADE-A94AF7EEB5B3}" type="datetimeFigureOut">
              <a:rPr lang="pt-BR" smtClean="0"/>
              <a:t>16/06/2019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0CCB-0703-41C6-B7AF-24F867136F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2942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F4D54-7F29-451A-9ADE-A94AF7EEB5B3}" type="datetimeFigureOut">
              <a:rPr lang="pt-BR" smtClean="0"/>
              <a:t>16/06/2019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0CCB-0703-41C6-B7AF-24F867136F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9471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F4D54-7F29-451A-9ADE-A94AF7EEB5B3}" type="datetimeFigureOut">
              <a:rPr lang="pt-BR" smtClean="0"/>
              <a:t>16/06/2019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0CCB-0703-41C6-B7AF-24F867136F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9002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F4D54-7F29-451A-9ADE-A94AF7EEB5B3}" type="datetimeFigureOut">
              <a:rPr lang="pt-BR" smtClean="0"/>
              <a:t>16/06/2019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0CCB-0703-41C6-B7AF-24F867136F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7408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F4D54-7F29-451A-9ADE-A94AF7EEB5B3}" type="datetimeFigureOut">
              <a:rPr lang="pt-BR" smtClean="0"/>
              <a:t>16/06/2019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0CCB-0703-41C6-B7AF-24F867136F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6911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F4D54-7F29-451A-9ADE-A94AF7EEB5B3}" type="datetimeFigureOut">
              <a:rPr lang="pt-BR" smtClean="0"/>
              <a:t>16/06/2019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0CCB-0703-41C6-B7AF-24F867136F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9681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F4D54-7F29-451A-9ADE-A94AF7EEB5B3}" type="datetimeFigureOut">
              <a:rPr lang="pt-BR" smtClean="0"/>
              <a:t>16/06/2019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0CCB-0703-41C6-B7AF-24F867136F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4583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F4D54-7F29-451A-9ADE-A94AF7EEB5B3}" type="datetimeFigureOut">
              <a:rPr lang="pt-BR" smtClean="0"/>
              <a:t>16/06/2019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0CCB-0703-41C6-B7AF-24F867136F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6941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F4D54-7F29-451A-9ADE-A94AF7EEB5B3}" type="datetimeFigureOut">
              <a:rPr lang="pt-BR" smtClean="0"/>
              <a:t>16/06/2019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0CCB-0703-41C6-B7AF-24F867136F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0894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F4D54-7F29-451A-9ADE-A94AF7EEB5B3}" type="datetimeFigureOut">
              <a:rPr lang="pt-BR" smtClean="0"/>
              <a:t>16/06/2019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0CCB-0703-41C6-B7AF-24F867136F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2151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F4D54-7F29-451A-9ADE-A94AF7EEB5B3}" type="datetimeFigureOut">
              <a:rPr lang="pt-BR" smtClean="0"/>
              <a:t>16/06/2019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F0CCB-0703-41C6-B7AF-24F867136F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0838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Izabel Santos\Desktop\folder bpmn\3d-motion-graphics-dynamic-geometric-shape-cubes-cones-spheres-and-other-abstract-background_r8brfr-x8x_thumbnail-full09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3"/>
          <a:stretch/>
        </p:blipFill>
        <p:spPr bwMode="auto">
          <a:xfrm>
            <a:off x="0" y="0"/>
            <a:ext cx="9333697" cy="6905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" y="0"/>
            <a:ext cx="9334500" cy="690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009336" y="2924944"/>
            <a:ext cx="5064766" cy="1626206"/>
          </a:xfrm>
        </p:spPr>
        <p:txBody>
          <a:bodyPr>
            <a:normAutofit fontScale="90000"/>
          </a:bodyPr>
          <a:lstStyle/>
          <a:p>
            <a:pPr algn="r"/>
            <a:r>
              <a:rPr lang="pt-BR" sz="3600" dirty="0" smtClean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pt-BR" sz="3600" dirty="0" smtClean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8800" b="1" dirty="0" smtClean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RECICLE </a:t>
            </a:r>
            <a:endParaRPr lang="pt-BR" sz="8800" b="1" dirty="0">
              <a:solidFill>
                <a:schemeClr val="accent3">
                  <a:lumMod val="5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012160" y="4581128"/>
            <a:ext cx="2984376" cy="1224136"/>
          </a:xfrm>
        </p:spPr>
        <p:txBody>
          <a:bodyPr/>
          <a:lstStyle/>
          <a:p>
            <a:pPr algn="r">
              <a:lnSpc>
                <a:spcPts val="2000"/>
              </a:lnSpc>
            </a:pPr>
            <a:r>
              <a:rPr lang="pt-BR" dirty="0" smtClean="0">
                <a:solidFill>
                  <a:schemeClr val="tx1"/>
                </a:solidFill>
              </a:rPr>
              <a:t>IZABEL SANTOS</a:t>
            </a:r>
          </a:p>
          <a:p>
            <a:pPr algn="l">
              <a:lnSpc>
                <a:spcPts val="2000"/>
              </a:lnSpc>
            </a:pPr>
            <a:r>
              <a:rPr lang="pt-BR" dirty="0" smtClean="0">
                <a:solidFill>
                  <a:schemeClr val="tx1"/>
                </a:solidFill>
              </a:rPr>
              <a:t>JENIFER ANGELO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027" name="Picture 3" descr="C:\Users\Izabel Santos\Desktop\recicla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588988"/>
            <a:ext cx="2538412" cy="2538412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133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C:\Users\Izabel Santos\Desktop\20494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676" y="0"/>
            <a:ext cx="9194676" cy="690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5340" y="764704"/>
            <a:ext cx="4089462" cy="1143000"/>
          </a:xfrm>
        </p:spPr>
        <p:txBody>
          <a:bodyPr>
            <a:normAutofit fontScale="90000"/>
          </a:bodyPr>
          <a:lstStyle/>
          <a:p>
            <a:pPr algn="l"/>
            <a:r>
              <a:rPr lang="pt-BR" sz="4800" dirty="0" smtClean="0">
                <a:latin typeface="Segoe UI Semibold" panose="020B0702040204020203" pitchFamily="34" charset="0"/>
              </a:rPr>
              <a:t>O que é o </a:t>
            </a:r>
            <a:br>
              <a:rPr lang="pt-BR" sz="4800" dirty="0" smtClean="0">
                <a:latin typeface="Segoe UI Semibold" panose="020B0702040204020203" pitchFamily="34" charset="0"/>
              </a:rPr>
            </a:br>
            <a:r>
              <a:rPr lang="pt-BR" sz="8000" dirty="0" smtClean="0">
                <a:solidFill>
                  <a:schemeClr val="accent3">
                    <a:lumMod val="75000"/>
                  </a:schemeClr>
                </a:solidFill>
                <a:latin typeface="Segoe UI Semibold" panose="020B0702040204020203" pitchFamily="34" charset="0"/>
              </a:rPr>
              <a:t>RECICLE?</a:t>
            </a:r>
            <a:endParaRPr lang="pt-BR" sz="3600" dirty="0">
              <a:solidFill>
                <a:schemeClr val="accent3">
                  <a:lumMod val="75000"/>
                </a:schemeClr>
              </a:solidFill>
              <a:latin typeface="Segoe UI Semibold" panose="020B0702040204020203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757637"/>
            <a:ext cx="4330824" cy="34076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É um aplicativo que ajuda na conscientização e preservação do meio ambiente, ensinando boas práticas de descartes de lixo.</a:t>
            </a:r>
            <a:endParaRPr lang="pt-BR" dirty="0"/>
          </a:p>
        </p:txBody>
      </p:sp>
      <p:pic>
        <p:nvPicPr>
          <p:cNvPr id="4" name="Picture 3" descr="C:\Users\Izabel Santos\Nox_share\ImageShare\Screenshot_2019-06-10-00-19-30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7"/>
          <a:stretch/>
        </p:blipFill>
        <p:spPr bwMode="auto">
          <a:xfrm>
            <a:off x="4788024" y="399921"/>
            <a:ext cx="3779912" cy="61710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Izabel Santos\Desktop\istockphoto-493796661-1024x102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924" y="329722"/>
            <a:ext cx="3818012" cy="624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Izabel Santos\Desktop\reciclagem.fw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66792">
            <a:off x="7006311" y="5026100"/>
            <a:ext cx="2303310" cy="228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Izabel Santos\Desktop\recicla_ic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774" y="2216236"/>
            <a:ext cx="2538412" cy="253841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175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Izabel Santos\Desktop\Reciclage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319" r="3546"/>
          <a:stretch/>
        </p:blipFill>
        <p:spPr bwMode="auto">
          <a:xfrm>
            <a:off x="24780" y="8806"/>
            <a:ext cx="4419600" cy="687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32040" y="692696"/>
            <a:ext cx="3524250" cy="1143000"/>
          </a:xfrm>
        </p:spPr>
        <p:txBody>
          <a:bodyPr>
            <a:noAutofit/>
          </a:bodyPr>
          <a:lstStyle/>
          <a:p>
            <a:pPr algn="l"/>
            <a:r>
              <a:rPr lang="pt-BR" sz="4800" dirty="0" smtClean="0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Pontos de</a:t>
            </a:r>
            <a:br>
              <a:rPr lang="pt-BR" sz="4800" dirty="0" smtClean="0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pt-BR" sz="6600" b="1" dirty="0" smtClean="0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Coleta</a:t>
            </a:r>
            <a:endParaRPr lang="pt-BR" sz="4800" b="1" dirty="0">
              <a:solidFill>
                <a:srgbClr val="92D05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942384" y="2636913"/>
            <a:ext cx="3816424" cy="3168352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Saiba os pontos de coleta mais próximos e permite o cadastro de novos locais pelos usuários.</a:t>
            </a:r>
            <a:endParaRPr lang="pt-BR" dirty="0"/>
          </a:p>
        </p:txBody>
      </p:sp>
      <p:pic>
        <p:nvPicPr>
          <p:cNvPr id="3074" name="Picture 2" descr="C:\Users\Izabel Santos\Nox_share\ImageShare\Screenshot_2019-06-10-00-16-34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5"/>
          <a:stretch/>
        </p:blipFill>
        <p:spPr bwMode="auto">
          <a:xfrm>
            <a:off x="476724" y="526410"/>
            <a:ext cx="3560888" cy="5843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Izabel Santos\Desktop\678111-map-marker-512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823"/>
          <a:stretch/>
        </p:blipFill>
        <p:spPr bwMode="auto">
          <a:xfrm>
            <a:off x="6728592" y="5159778"/>
            <a:ext cx="2419922" cy="169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14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836712"/>
            <a:ext cx="5050904" cy="1143000"/>
          </a:xfrm>
        </p:spPr>
        <p:txBody>
          <a:bodyPr>
            <a:normAutofit fontScale="90000"/>
          </a:bodyPr>
          <a:lstStyle/>
          <a:p>
            <a:pPr algn="l"/>
            <a:r>
              <a:rPr lang="pt-BR" sz="5400" dirty="0" smtClean="0">
                <a:solidFill>
                  <a:schemeClr val="accent3">
                    <a:lumMod val="75000"/>
                  </a:schemeClr>
                </a:solidFill>
              </a:rPr>
              <a:t>Como </a:t>
            </a:r>
            <a:br>
              <a:rPr lang="pt-BR" sz="5400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pt-BR" sz="7300" b="1" dirty="0" smtClean="0">
                <a:solidFill>
                  <a:schemeClr val="accent3">
                    <a:lumMod val="75000"/>
                  </a:schemeClr>
                </a:solidFill>
              </a:rPr>
              <a:t>Descartar?</a:t>
            </a:r>
            <a:endParaRPr lang="pt-BR" sz="5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2564904"/>
            <a:ext cx="4176464" cy="30529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3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Tire suas dúvidas de como descartar corretamente seu lixo.</a:t>
            </a:r>
            <a:endParaRPr lang="pt-BR" sz="36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C:\Users\Izabel Santos\Nox_share\ImageShare\Screenshot_2019-06-10-00-21-1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5"/>
          <a:stretch/>
        </p:blipFill>
        <p:spPr bwMode="auto">
          <a:xfrm>
            <a:off x="4932040" y="404664"/>
            <a:ext cx="3663590" cy="5976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908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E:\Imagens\composições\4426056-white-and-black-wallpaper.jpg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80" t="22533"/>
          <a:stretch/>
        </p:blipFill>
        <p:spPr bwMode="auto">
          <a:xfrm>
            <a:off x="0" y="0"/>
            <a:ext cx="9144000" cy="683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92080" y="620688"/>
            <a:ext cx="4053721" cy="1143000"/>
          </a:xfrm>
        </p:spPr>
        <p:txBody>
          <a:bodyPr>
            <a:noAutofit/>
          </a:bodyPr>
          <a:lstStyle/>
          <a:p>
            <a:pPr algn="l"/>
            <a:r>
              <a:rPr lang="pt-BR" sz="4800" dirty="0" smtClean="0">
                <a:solidFill>
                  <a:schemeClr val="accent3">
                    <a:lumMod val="75000"/>
                  </a:schemeClr>
                </a:solidFill>
              </a:rPr>
              <a:t>Vídeos de </a:t>
            </a:r>
            <a:br>
              <a:rPr lang="pt-BR" sz="4800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pt-BR" sz="4800" b="1" dirty="0" smtClean="0">
                <a:solidFill>
                  <a:schemeClr val="accent3">
                    <a:lumMod val="75000"/>
                  </a:schemeClr>
                </a:solidFill>
              </a:rPr>
              <a:t>RECICLAGEM</a:t>
            </a:r>
            <a:endParaRPr lang="pt-BR" sz="48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932040" y="2132856"/>
            <a:ext cx="375476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600" dirty="0" smtClean="0"/>
              <a:t>Conte com vários vídeos que mostram como reutilizar itens que seriam descartados!</a:t>
            </a:r>
            <a:endParaRPr lang="pt-BR" sz="3600" dirty="0"/>
          </a:p>
        </p:txBody>
      </p:sp>
      <p:pic>
        <p:nvPicPr>
          <p:cNvPr id="6" name="Picture 2" descr="C:\Users\Izabel Santos\Nox_share\ImageShare\Screenshot_2019-06-17-00-04-5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14458"/>
            <a:ext cx="3139628" cy="5581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950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Izabel Santos\Desktop\maxresdefault.jpg"/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55976" y="1484784"/>
            <a:ext cx="4248472" cy="1143000"/>
          </a:xfrm>
        </p:spPr>
        <p:txBody>
          <a:bodyPr>
            <a:noAutofit/>
          </a:bodyPr>
          <a:lstStyle/>
          <a:p>
            <a:pPr algn="r"/>
            <a:r>
              <a:rPr lang="pt-BR" sz="4000" dirty="0" smtClean="0"/>
              <a:t>Empresas de</a:t>
            </a:r>
            <a:br>
              <a:rPr lang="pt-BR" sz="4000" dirty="0" smtClean="0"/>
            </a:br>
            <a:r>
              <a:rPr lang="pt-BR" sz="6600" dirty="0" smtClean="0">
                <a:solidFill>
                  <a:schemeClr val="accent3">
                    <a:lumMod val="75000"/>
                  </a:schemeClr>
                </a:solidFill>
              </a:rPr>
              <a:t>Coleta</a:t>
            </a:r>
            <a:endParaRPr lang="pt-BR" sz="4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88024" y="3068960"/>
            <a:ext cx="3826768" cy="2448272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Saiba quais são as empresas de reciclagem e descarte</a:t>
            </a:r>
            <a:r>
              <a:rPr lang="pt-BR" dirty="0"/>
              <a:t> </a:t>
            </a:r>
            <a:r>
              <a:rPr lang="pt-BR" dirty="0" smtClean="0"/>
              <a:t>de lixo.</a:t>
            </a:r>
            <a:endParaRPr lang="pt-BR" dirty="0" smtClean="0"/>
          </a:p>
        </p:txBody>
      </p:sp>
      <p:pic>
        <p:nvPicPr>
          <p:cNvPr id="6146" name="Picture 2" descr="C:\Users\Izabel Santos\Nox_share\ImageShare\Screenshot_2019-06-10-00-23-3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609772"/>
            <a:ext cx="3171631" cy="5638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034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Izabel Santos\Desktop\1-reciclagem.jpg"/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5" r="3942"/>
          <a:stretch/>
        </p:blipFill>
        <p:spPr bwMode="auto">
          <a:xfrm>
            <a:off x="0" y="0"/>
            <a:ext cx="9144000" cy="682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 smtClean="0">
                <a:solidFill>
                  <a:schemeClr val="accent3">
                    <a:lumMod val="75000"/>
                  </a:schemeClr>
                </a:solidFill>
              </a:rPr>
              <a:t>Comunidade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2042316"/>
            <a:ext cx="4402832" cy="27813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Compartilhe suas </a:t>
            </a:r>
            <a:r>
              <a:rPr lang="pt-BR" sz="5400" dirty="0" smtClean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experiências</a:t>
            </a:r>
            <a:r>
              <a:rPr lang="pt-BR" sz="4000" dirty="0" smtClean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40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 suas dúvidas nas redes sociais!</a:t>
            </a:r>
            <a:endParaRPr lang="pt-BR" sz="40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170" name="Picture 2" descr="C:\Users\Izabel Santos\Nox_share\ImageShare\Screenshot_2019-06-10-00-25-2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76672"/>
            <a:ext cx="3325870" cy="591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367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C:\Users\Izabel Santos\Desktop\recicl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3"/>
          <a:stretch/>
        </p:blipFill>
        <p:spPr bwMode="auto">
          <a:xfrm>
            <a:off x="17279" y="3518596"/>
            <a:ext cx="5220071" cy="333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538736" cy="1143000"/>
          </a:xfrm>
        </p:spPr>
        <p:txBody>
          <a:bodyPr>
            <a:normAutofit fontScale="90000"/>
          </a:bodyPr>
          <a:lstStyle/>
          <a:p>
            <a:pPr algn="l"/>
            <a:r>
              <a:rPr lang="pt-BR" dirty="0" smtClean="0"/>
              <a:t>Telefones</a:t>
            </a:r>
            <a:br>
              <a:rPr lang="pt-BR" dirty="0" smtClean="0"/>
            </a:br>
            <a:r>
              <a:rPr lang="pt-BR" dirty="0" smtClean="0"/>
              <a:t>Úteis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199" y="1600200"/>
            <a:ext cx="4797549" cy="2116831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Telefones para a solicitação de serviços de coleta de materiais de quaisquer tipos.</a:t>
            </a:r>
            <a:endParaRPr lang="pt-BR" dirty="0"/>
          </a:p>
        </p:txBody>
      </p:sp>
      <p:pic>
        <p:nvPicPr>
          <p:cNvPr id="9218" name="Picture 2" descr="C:\Users\Izabel Santos\Nox_share\ImageShare\Screenshot_2019-06-10-00-28-0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1"/>
          <a:stretch/>
        </p:blipFill>
        <p:spPr bwMode="auto">
          <a:xfrm>
            <a:off x="5281017" y="548679"/>
            <a:ext cx="3483387" cy="571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524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114</Words>
  <Application>Microsoft Office PowerPoint</Application>
  <PresentationFormat>Apresentação na tela (4:3)</PresentationFormat>
  <Paragraphs>17</Paragraphs>
  <Slides>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9" baseType="lpstr">
      <vt:lpstr>Tema do Office</vt:lpstr>
      <vt:lpstr> RECICLE </vt:lpstr>
      <vt:lpstr>O que é o  RECICLE?</vt:lpstr>
      <vt:lpstr>Pontos de Coleta</vt:lpstr>
      <vt:lpstr>Como  Descartar?</vt:lpstr>
      <vt:lpstr>Vídeos de  RECICLAGEM</vt:lpstr>
      <vt:lpstr>Empresas de Coleta</vt:lpstr>
      <vt:lpstr>Comunidade</vt:lpstr>
      <vt:lpstr>Telefones Úteis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Izabel Santos</dc:creator>
  <cp:lastModifiedBy>Izabel Santos</cp:lastModifiedBy>
  <cp:revision>24</cp:revision>
  <dcterms:created xsi:type="dcterms:W3CDTF">2019-06-10T01:45:06Z</dcterms:created>
  <dcterms:modified xsi:type="dcterms:W3CDTF">2019-06-17T03:20:53Z</dcterms:modified>
</cp:coreProperties>
</file>